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6EA34F-225A-4843-93DA-FA63DF3828D2}">
          <p14:sldIdLst>
            <p14:sldId id="260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3"/>
    <a:srgbClr val="D11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0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54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98CE8-EFD4-F745-B349-EA8A4B903A22}" type="datetimeFigureOut">
              <a:rPr lang="en-US" smtClean="0"/>
              <a:t>12/8/20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D9117-F173-EA4D-A288-9EA70C51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0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D6DAEA-FBE0-0247-B03B-406E064E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rgbClr val="D11F3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5E3F035-E03B-E94C-9B6B-2613EB32A8E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AFEA51-4CC1-B44A-AA42-B83FF1A4D9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6EC3014-230A-CE48-9BF7-F50E0FB666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1850" y="487885"/>
            <a:ext cx="2670859" cy="9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6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0E92B0-505B-D84A-AF1A-CDC30D41F6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B5AA47-50A0-1149-9C86-A2D6B69C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8A395-4E28-614A-A5AF-33CBF117B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8958BDE-96A7-664C-9F4C-36794DD2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F3A9067-A801-A347-AB52-94ADBB93134F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DE958EB-9735-8749-BBE7-989CB99772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19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4FAE3-C025-2946-AA7D-EEBC72D5F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FC55-8FAB-A248-BD23-A1102C5B7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E6E622-551E-4B43-A78B-5EC128AADC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E3AD414-BBE3-444E-A541-A00F1380D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883373-B971-5B4C-9FFA-2E619D3782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A63CB5-E3FD-124E-B156-66EF76C7DB1A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40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B877C6-28DB-EA43-B021-EADB76B10A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C77BFD-910A-BE4D-ADD4-1EFD3C95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0864-07C1-A548-8A8F-37D4C55A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6E6EF-32D8-7D43-BD68-92F6E299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8657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9EAB1033-3076-1848-98A8-C5462C48DF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9E2E7A1-9FBB-6C48-B53F-73FA525F6396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CB51C6F2-5532-1548-BB0D-1772FF0044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4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FFF9861-0287-CA40-BA69-74212CE3A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71715" y="2268537"/>
            <a:ext cx="6858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F2D0D63-97E4-A947-8BF6-BCE09B2496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31850" y="487885"/>
            <a:ext cx="2670859" cy="99936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D3407C4-08B8-4844-BBB5-FD2F6905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rgbClr val="D11F3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87E8947-9C56-3A4E-9963-D2F0739DC0F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z="2400" dirty="0">
                <a:latin typeface="Myriad Pro" pitchFamily="34" charset="0"/>
              </a:rPr>
              <a:t>Sub-title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5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EFA4-81BD-D24F-986A-E07FE932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BC01F-66CA-624B-B104-49F5F989A9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D6C27-A7C6-D643-A2E6-1F7653C2C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9A089-09C6-F14C-BE49-67B0D481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FBE1E1-66E3-E247-A3E2-432AD30369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725307-63E8-8A41-8D8B-CDA3AC101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F849C1-CA8C-2F4C-BF04-D6BB5BD9CCAD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B0A00D02-FC92-9943-92E2-2B6BF10193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4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2E51708-AB0F-1A4D-9E89-695013EE15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1A2C3F-2730-C849-A0D2-5D853270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C28C2-B041-FC4D-8983-07E110BAE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B2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E8E8-BAF3-6444-9CEE-3B6117D09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7E60D-1794-4B4C-8A62-561E200F5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2B2B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B868E-77CD-0240-B0B4-CF7C03669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16799-A184-AB49-A6C8-3ACCAD41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6678D9-E0FA-234C-91BB-14951A77F4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2905EB7-36BD-C443-AEAC-8113A375D8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08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4AA30F-D02C-8446-99A4-6563E90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68537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78FF95-EECA-2245-80B9-DA49801B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120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AF73522-E6E5-3249-8899-651BDAFA45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46174" y="-411666"/>
            <a:ext cx="7681332" cy="76813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FBDC2D-0108-3342-8952-45D2B3ADD67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42445" y="6137167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9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E1A5EAE-2A48-584B-878F-4FF5A8F69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82695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7ED2FD-A303-E94C-93A0-28B805CD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2BF24-51C2-F942-9691-F288EBC2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85B92-8AA3-2049-9F47-E316658CC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70CC13C7-2ADC-0E4D-8E9A-B044FD9F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C6628D-5C81-C545-A75A-2F9D912B03D9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419299D-B25E-5F4F-B796-C344A9BD43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78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F3053E-B2EE-F34E-A68E-093B943AFA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465408" y="2275971"/>
            <a:ext cx="6858000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DFF8021-EFD9-A54F-84AA-913F7099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1482E9B-E366-0B49-AE89-FA5AFE687F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F060F-9CFA-F944-85C1-DF1D4E32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702BD-8B0D-1C4F-A1E6-F223181F4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5F4A0-C4E6-9549-8380-88FF1E1AC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B8B6FD-9281-8245-886B-7B9E8E1B420E}"/>
              </a:ext>
            </a:extLst>
          </p:cNvPr>
          <p:cNvCxnSpPr>
            <a:cxnSpLocks/>
          </p:cNvCxnSpPr>
          <p:nvPr userDrawn="1"/>
        </p:nvCxnSpPr>
        <p:spPr>
          <a:xfrm flipH="1">
            <a:off x="3114907" y="6584254"/>
            <a:ext cx="7230660" cy="0"/>
          </a:xfrm>
          <a:prstGeom prst="line">
            <a:avLst/>
          </a:prstGeom>
          <a:ln>
            <a:solidFill>
              <a:srgbClr val="B2B2B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EB8B0D1-F852-CA4F-B5AD-B489C2C97D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23089" y="6177511"/>
            <a:ext cx="1321918" cy="4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E47B10-CA84-F940-8F5A-861D74F8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04181-2131-314D-99C4-73DD3FA3B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9CFCE-9F42-AC4C-90F5-282235E7BB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F577-1B46-A240-BEE3-D02816D5E1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8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11F3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2B2B3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B2B3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B2B3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B2B3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2B2B3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930B-24F7-3546-A562-6C8052A7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69CDD-0052-BC49-8B36-53020426120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1850" y="4589463"/>
            <a:ext cx="10515600" cy="1500187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12FC1-FA1B-8448-BAB2-DFA03961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4F474-F4E6-F54A-8811-7401592C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5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ACB29-1D84-484A-9720-BDD2036B2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874A7-4085-0642-A7E5-279F3F1127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6674D-B6DA-2C45-AB51-8788A10893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4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EF3B04B0-45B2-5C4B-B38A-281AD568273B}"/>
              </a:ext>
            </a:extLst>
          </p:cNvPr>
          <p:cNvSpPr txBox="1">
            <a:spLocks noChangeArrowheads="1"/>
          </p:cNvSpPr>
          <p:nvPr/>
        </p:nvSpPr>
        <p:spPr>
          <a:xfrm>
            <a:off x="2594511" y="2256264"/>
            <a:ext cx="3886200" cy="147002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B2B2B3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altLang="en-US" dirty="0">
                <a:solidFill>
                  <a:srgbClr val="B2B2B2"/>
                </a:solidFill>
              </a:rPr>
              <a:t>Credits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A812A74-FA29-BE49-869F-711E022C6FAB}"/>
              </a:ext>
            </a:extLst>
          </p:cNvPr>
          <p:cNvSpPr txBox="1">
            <a:spLocks noChangeArrowheads="1"/>
          </p:cNvSpPr>
          <p:nvPr/>
        </p:nvSpPr>
        <p:spPr>
          <a:xfrm>
            <a:off x="2594511" y="3429000"/>
            <a:ext cx="3200400" cy="175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dirty="0">
                <a:solidFill>
                  <a:schemeClr val="bg1"/>
                </a:solidFill>
              </a:rPr>
              <a:t>Sub-credits</a:t>
            </a:r>
          </a:p>
        </p:txBody>
      </p:sp>
    </p:spTree>
    <p:extLst>
      <p:ext uri="{BB962C8B-B14F-4D97-AF65-F5344CB8AC3E}">
        <p14:creationId xmlns:p14="http://schemas.microsoft.com/office/powerpoint/2010/main" val="216616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Palacio, Richard</dc:creator>
  <cp:lastModifiedBy>Palacio, Richard</cp:lastModifiedBy>
  <cp:revision>13</cp:revision>
  <dcterms:created xsi:type="dcterms:W3CDTF">2020-12-08T16:07:08Z</dcterms:created>
  <dcterms:modified xsi:type="dcterms:W3CDTF">2020-12-08T21:38:25Z</dcterms:modified>
</cp:coreProperties>
</file>