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0" r:id="rId2"/>
    <p:sldId id="261" r:id="rId3"/>
    <p:sldId id="269" r:id="rId4"/>
    <p:sldId id="262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6EA34F-225A-4843-93DA-FA63DF3828D2}">
          <p14:sldIdLst>
            <p14:sldId id="260"/>
            <p14:sldId id="261"/>
            <p14:sldId id="269"/>
            <p14:sldId id="262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3"/>
    <a:srgbClr val="EDECEF"/>
    <a:srgbClr val="D11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88"/>
    <p:restoredTop sz="96327"/>
  </p:normalViewPr>
  <p:slideViewPr>
    <p:cSldViewPr snapToGrid="0" snapToObjects="1">
      <p:cViewPr varScale="1">
        <p:scale>
          <a:sx n="173" d="100"/>
          <a:sy n="173" d="100"/>
        </p:scale>
        <p:origin x="20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541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98CE8-EFD4-F745-B349-EA8A4B903A22}" type="datetimeFigureOut">
              <a:rPr lang="en-US" smtClean="0"/>
              <a:t>12/8/20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D9117-F173-EA4D-A288-9EA70C51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06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C7012A8C-D589-4740-81A1-4C831CEB44C5}"/>
              </a:ext>
            </a:extLst>
          </p:cNvPr>
          <p:cNvSpPr/>
          <p:nvPr userDrawn="1"/>
        </p:nvSpPr>
        <p:spPr>
          <a:xfrm flipH="1">
            <a:off x="5333999" y="94129"/>
            <a:ext cx="7131424" cy="7012641"/>
          </a:xfrm>
          <a:prstGeom prst="rtTriangle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BDA20AB-D2B2-6A45-858C-D16446BBD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433" y="1641287"/>
            <a:ext cx="8502275" cy="2184351"/>
          </a:xfrm>
        </p:spPr>
        <p:txBody>
          <a:bodyPr anchor="b"/>
          <a:lstStyle>
            <a:lvl1pPr algn="l">
              <a:defRPr sz="6000">
                <a:solidFill>
                  <a:srgbClr val="D11F2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59952BF-5277-9F44-9C57-9D5EFCD3AB9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24432" y="3843966"/>
            <a:ext cx="4835625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en-US" sz="2400" dirty="0">
                <a:latin typeface="Myriad Pro" pitchFamily="34" charset="0"/>
              </a:rPr>
              <a:t>Sub-title</a:t>
            </a:r>
            <a:endParaRPr lang="en-US" dirty="0"/>
          </a:p>
        </p:txBody>
      </p:sp>
      <p:pic>
        <p:nvPicPr>
          <p:cNvPr id="17" name="Picture 16" descr="Lee College - Compass">
            <a:extLst>
              <a:ext uri="{FF2B5EF4-FFF2-40B4-BE49-F238E27FC236}">
                <a16:creationId xmlns:a16="http://schemas.microsoft.com/office/drawing/2014/main" id="{7A302968-B416-6540-85A6-ABEA5EA5B6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pic>
        <p:nvPicPr>
          <p:cNvPr id="18" name="Picture 17" descr="Lee College - Logo">
            <a:extLst>
              <a:ext uri="{FF2B5EF4-FFF2-40B4-BE49-F238E27FC236}">
                <a16:creationId xmlns:a16="http://schemas.microsoft.com/office/drawing/2014/main" id="{B6D5313C-FAF5-DA4B-A325-00AF508DE8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4231" y="380718"/>
            <a:ext cx="2670859" cy="100157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668A698-E1EA-EE48-9B4D-8D6DB4C95200}"/>
              </a:ext>
            </a:extLst>
          </p:cNvPr>
          <p:cNvSpPr/>
          <p:nvPr userDrawn="1"/>
        </p:nvSpPr>
        <p:spPr>
          <a:xfrm>
            <a:off x="0" y="0"/>
            <a:ext cx="87406" cy="6858000"/>
          </a:xfrm>
          <a:prstGeom prst="rect">
            <a:avLst/>
          </a:prstGeom>
          <a:solidFill>
            <a:srgbClr val="B2B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6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3F28747-9F9E-2D43-ABD7-54F5FB6EF207}"/>
              </a:ext>
            </a:extLst>
          </p:cNvPr>
          <p:cNvSpPr/>
          <p:nvPr userDrawn="1"/>
        </p:nvSpPr>
        <p:spPr>
          <a:xfrm>
            <a:off x="0" y="6081132"/>
            <a:ext cx="12192000" cy="776868"/>
          </a:xfrm>
          <a:prstGeom prst="rect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B5AA47-50A0-1149-9C86-A2D6B69C1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11F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8A395-4E28-614A-A5AF-33CBF117B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B2B2B3"/>
              </a:buClr>
              <a:defRPr/>
            </a:lvl1pPr>
            <a:lvl2pPr>
              <a:buClr>
                <a:srgbClr val="B2B2B3"/>
              </a:buClr>
              <a:defRPr/>
            </a:lvl2pPr>
            <a:lvl3pPr>
              <a:buClr>
                <a:srgbClr val="B2B2B3"/>
              </a:buClr>
              <a:defRPr/>
            </a:lvl3pPr>
            <a:lvl4pPr>
              <a:buClr>
                <a:srgbClr val="B2B2B3"/>
              </a:buClr>
              <a:defRPr/>
            </a:lvl4pPr>
            <a:lvl5pPr>
              <a:buClr>
                <a:srgbClr val="B2B2B3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58BF5C9-4CFD-A345-958F-4607D91178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8200" y="6192379"/>
            <a:ext cx="1321918" cy="494624"/>
          </a:xfrm>
          <a:prstGeom prst="rect">
            <a:avLst/>
          </a:prstGeom>
        </p:spPr>
      </p:pic>
      <p:pic>
        <p:nvPicPr>
          <p:cNvPr id="15" name="Picture 14" descr="Lee College - Compass">
            <a:extLst>
              <a:ext uri="{FF2B5EF4-FFF2-40B4-BE49-F238E27FC236}">
                <a16:creationId xmlns:a16="http://schemas.microsoft.com/office/drawing/2014/main" id="{32074389-D2CE-664F-809B-0D5C82FB55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0B112-AD09-E84B-83BE-6C7F390B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E599E6-CDE3-4344-A510-D6655BE5C6EF}"/>
              </a:ext>
            </a:extLst>
          </p:cNvPr>
          <p:cNvSpPr/>
          <p:nvPr userDrawn="1"/>
        </p:nvSpPr>
        <p:spPr>
          <a:xfrm>
            <a:off x="12104594" y="0"/>
            <a:ext cx="8740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9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7C7DB9E-2D99-3C4E-924B-ABC3D567F172}"/>
              </a:ext>
            </a:extLst>
          </p:cNvPr>
          <p:cNvSpPr/>
          <p:nvPr userDrawn="1"/>
        </p:nvSpPr>
        <p:spPr>
          <a:xfrm>
            <a:off x="0" y="6081132"/>
            <a:ext cx="12192000" cy="776868"/>
          </a:xfrm>
          <a:prstGeom prst="rect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4FAE3-C025-2946-AA7D-EEBC72D5F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D11F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FFC55-8FAB-A248-BD23-A1102C5B7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buClr>
                <a:srgbClr val="B2B2B3"/>
              </a:buClr>
              <a:defRPr/>
            </a:lvl1pPr>
            <a:lvl2pPr>
              <a:buClr>
                <a:srgbClr val="B2B2B3"/>
              </a:buClr>
              <a:defRPr/>
            </a:lvl2pPr>
            <a:lvl3pPr>
              <a:buClr>
                <a:srgbClr val="B2B2B3"/>
              </a:buClr>
              <a:defRPr/>
            </a:lvl3pPr>
            <a:lvl4pPr>
              <a:buClr>
                <a:srgbClr val="B2B2B3"/>
              </a:buClr>
              <a:defRPr/>
            </a:lvl4pPr>
            <a:lvl5pPr>
              <a:buClr>
                <a:srgbClr val="B2B2B3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5DFE8DA-C24D-A247-A904-9F88ECF199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8200" y="6192379"/>
            <a:ext cx="1321918" cy="494624"/>
          </a:xfrm>
          <a:prstGeom prst="rect">
            <a:avLst/>
          </a:prstGeom>
        </p:spPr>
      </p:pic>
      <p:pic>
        <p:nvPicPr>
          <p:cNvPr id="15" name="Picture 14" descr="Lee College - Compass">
            <a:extLst>
              <a:ext uri="{FF2B5EF4-FFF2-40B4-BE49-F238E27FC236}">
                <a16:creationId xmlns:a16="http://schemas.microsoft.com/office/drawing/2014/main" id="{C703E207-0ED9-FA47-98BA-F8AA68F37C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6A891-7D76-214D-910C-26FCFB30B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AF9CBE-FC00-9D4F-8499-6BF5B1464187}"/>
              </a:ext>
            </a:extLst>
          </p:cNvPr>
          <p:cNvSpPr/>
          <p:nvPr userDrawn="1"/>
        </p:nvSpPr>
        <p:spPr>
          <a:xfrm>
            <a:off x="12104594" y="0"/>
            <a:ext cx="8740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0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24ADEB0-5F54-7C4C-8AA1-720DC5E2AAE5}"/>
              </a:ext>
            </a:extLst>
          </p:cNvPr>
          <p:cNvSpPr/>
          <p:nvPr userDrawn="1"/>
        </p:nvSpPr>
        <p:spPr>
          <a:xfrm>
            <a:off x="0" y="6081132"/>
            <a:ext cx="12192000" cy="776868"/>
          </a:xfrm>
          <a:prstGeom prst="rect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C77BFD-910A-BE4D-ADD4-1EFD3C95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11F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0864-07C1-A548-8A8F-37D4C55A1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B2B2B3"/>
              </a:buClr>
              <a:defRPr/>
            </a:lvl1pPr>
            <a:lvl2pPr>
              <a:buClr>
                <a:srgbClr val="B2B2B3"/>
              </a:buClr>
              <a:defRPr/>
            </a:lvl2pPr>
            <a:lvl3pPr>
              <a:buClr>
                <a:srgbClr val="B2B2B3"/>
              </a:buClr>
              <a:defRPr/>
            </a:lvl3pPr>
            <a:lvl4pPr>
              <a:buClr>
                <a:srgbClr val="B2B2B3"/>
              </a:buClr>
              <a:defRPr/>
            </a:lvl4pPr>
            <a:lvl5pPr>
              <a:buClr>
                <a:srgbClr val="B2B2B3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28C7A0-0541-E240-8847-0EAFD9A108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8200" y="6192379"/>
            <a:ext cx="1321918" cy="494624"/>
          </a:xfrm>
          <a:prstGeom prst="rect">
            <a:avLst/>
          </a:prstGeom>
        </p:spPr>
      </p:pic>
      <p:pic>
        <p:nvPicPr>
          <p:cNvPr id="11" name="Picture 10" descr="Lee College - Compass">
            <a:extLst>
              <a:ext uri="{FF2B5EF4-FFF2-40B4-BE49-F238E27FC236}">
                <a16:creationId xmlns:a16="http://schemas.microsoft.com/office/drawing/2014/main" id="{867BBAE2-F670-4C4B-AB86-9364E0967F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28E051-C668-E64D-9A78-70E813980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44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AAFD3BD3-CACB-0440-9FC7-9F3B4104336A}"/>
              </a:ext>
            </a:extLst>
          </p:cNvPr>
          <p:cNvSpPr/>
          <p:nvPr userDrawn="1"/>
        </p:nvSpPr>
        <p:spPr>
          <a:xfrm flipH="1">
            <a:off x="5333999" y="94129"/>
            <a:ext cx="7131424" cy="7012641"/>
          </a:xfrm>
          <a:prstGeom prst="rtTriangle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939D5-34F5-B441-AE9A-E4B239B4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433" y="1641287"/>
            <a:ext cx="8502275" cy="2184351"/>
          </a:xfrm>
        </p:spPr>
        <p:txBody>
          <a:bodyPr anchor="b"/>
          <a:lstStyle>
            <a:lvl1pPr algn="l">
              <a:defRPr sz="6000">
                <a:solidFill>
                  <a:srgbClr val="D11F2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965A6-A0FD-FA4A-81D2-DFC5C9023D0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24432" y="3843966"/>
            <a:ext cx="4835625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en-US" sz="2400" dirty="0">
                <a:latin typeface="Myriad Pro" pitchFamily="34" charset="0"/>
              </a:rPr>
              <a:t>Sub-title</a:t>
            </a:r>
            <a:endParaRPr lang="en-US" dirty="0"/>
          </a:p>
        </p:txBody>
      </p:sp>
      <p:pic>
        <p:nvPicPr>
          <p:cNvPr id="9" name="Picture 8" descr="Lee College - Compass">
            <a:extLst>
              <a:ext uri="{FF2B5EF4-FFF2-40B4-BE49-F238E27FC236}">
                <a16:creationId xmlns:a16="http://schemas.microsoft.com/office/drawing/2014/main" id="{AFFF9861-0287-CA40-BA69-74212CE3A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pic>
        <p:nvPicPr>
          <p:cNvPr id="11" name="Picture 10" descr="Lee College - Logo">
            <a:extLst>
              <a:ext uri="{FF2B5EF4-FFF2-40B4-BE49-F238E27FC236}">
                <a16:creationId xmlns:a16="http://schemas.microsoft.com/office/drawing/2014/main" id="{DF2D0D63-97E4-A947-8BF6-BCE09B2496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4231" y="380718"/>
            <a:ext cx="2670859" cy="100157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A43CEE4-433D-2741-AB21-1AB9CCE49300}"/>
              </a:ext>
            </a:extLst>
          </p:cNvPr>
          <p:cNvSpPr/>
          <p:nvPr userDrawn="1"/>
        </p:nvSpPr>
        <p:spPr>
          <a:xfrm>
            <a:off x="0" y="0"/>
            <a:ext cx="87406" cy="6858000"/>
          </a:xfrm>
          <a:prstGeom prst="rect">
            <a:avLst/>
          </a:prstGeom>
          <a:solidFill>
            <a:srgbClr val="B2B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5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C135B8D-C181-9B4B-87C2-F671ADFF6AB8}"/>
              </a:ext>
            </a:extLst>
          </p:cNvPr>
          <p:cNvSpPr/>
          <p:nvPr userDrawn="1"/>
        </p:nvSpPr>
        <p:spPr>
          <a:xfrm>
            <a:off x="0" y="6081132"/>
            <a:ext cx="12192000" cy="776868"/>
          </a:xfrm>
          <a:prstGeom prst="rect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34EFA4-81BD-D24F-986A-E07FE932D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11F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BC01F-66CA-624B-B104-49F5F989A9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B2B2B3"/>
              </a:buClr>
              <a:defRPr/>
            </a:lvl1pPr>
            <a:lvl2pPr>
              <a:buClr>
                <a:srgbClr val="B2B2B3"/>
              </a:buClr>
              <a:defRPr/>
            </a:lvl2pPr>
            <a:lvl3pPr>
              <a:buClr>
                <a:srgbClr val="B2B2B3"/>
              </a:buClr>
              <a:defRPr/>
            </a:lvl3pPr>
            <a:lvl4pPr>
              <a:buClr>
                <a:srgbClr val="B2B2B3"/>
              </a:buClr>
              <a:defRPr/>
            </a:lvl4pPr>
            <a:lvl5pPr>
              <a:buClr>
                <a:srgbClr val="B2B2B3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D6C27-A7C6-D643-A2E6-1F7653C2C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B2B2B3"/>
              </a:buClr>
              <a:defRPr/>
            </a:lvl1pPr>
            <a:lvl2pPr>
              <a:buClr>
                <a:srgbClr val="B2B2B3"/>
              </a:buClr>
              <a:defRPr/>
            </a:lvl2pPr>
            <a:lvl3pPr>
              <a:buClr>
                <a:srgbClr val="B2B2B3"/>
              </a:buClr>
              <a:defRPr/>
            </a:lvl3pPr>
            <a:lvl4pPr>
              <a:buClr>
                <a:srgbClr val="B2B2B3"/>
              </a:buClr>
              <a:defRPr/>
            </a:lvl4pPr>
            <a:lvl5pPr>
              <a:buClr>
                <a:srgbClr val="B2B2B3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53FEE83-56DE-6A47-B25B-85318AA467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8200" y="6192379"/>
            <a:ext cx="1321918" cy="494624"/>
          </a:xfrm>
          <a:prstGeom prst="rect">
            <a:avLst/>
          </a:prstGeom>
        </p:spPr>
      </p:pic>
      <p:pic>
        <p:nvPicPr>
          <p:cNvPr id="15" name="Picture 14" descr="Lee College - Compass">
            <a:extLst>
              <a:ext uri="{FF2B5EF4-FFF2-40B4-BE49-F238E27FC236}">
                <a16:creationId xmlns:a16="http://schemas.microsoft.com/office/drawing/2014/main" id="{0936EE19-FAD6-9144-A3A2-F197180460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8F9BED-CD94-D44E-8BC9-B0998EDD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4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577C89E-27E4-B646-A44A-4A8C8F571503}"/>
              </a:ext>
            </a:extLst>
          </p:cNvPr>
          <p:cNvSpPr/>
          <p:nvPr userDrawn="1"/>
        </p:nvSpPr>
        <p:spPr>
          <a:xfrm>
            <a:off x="0" y="6081132"/>
            <a:ext cx="12192000" cy="776868"/>
          </a:xfrm>
          <a:prstGeom prst="rect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1A2C3F-2730-C849-A0D2-5D8532705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D11F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C28C2-B041-FC4D-8983-07E110BAE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2B2B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8E8E8-BAF3-6444-9CEE-3B6117D09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buClr>
                <a:srgbClr val="B2B2B3"/>
              </a:buClr>
              <a:defRPr/>
            </a:lvl1pPr>
            <a:lvl2pPr>
              <a:buClr>
                <a:srgbClr val="B2B2B3"/>
              </a:buClr>
              <a:defRPr/>
            </a:lvl2pPr>
            <a:lvl3pPr>
              <a:buClr>
                <a:srgbClr val="B2B2B3"/>
              </a:buClr>
              <a:defRPr/>
            </a:lvl3pPr>
            <a:lvl4pPr>
              <a:buClr>
                <a:srgbClr val="B2B2B3"/>
              </a:buClr>
              <a:defRPr/>
            </a:lvl4pPr>
            <a:lvl5pPr>
              <a:buClr>
                <a:srgbClr val="B2B2B3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7E60D-1794-4B4C-8A62-561E200F5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2B2B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B868E-77CD-0240-B0B4-CF7C03669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rgbClr val="B2B2B3"/>
              </a:buClr>
              <a:defRPr/>
            </a:lvl1pPr>
            <a:lvl2pPr>
              <a:buClr>
                <a:srgbClr val="B2B2B3"/>
              </a:buClr>
              <a:defRPr/>
            </a:lvl2pPr>
            <a:lvl3pPr>
              <a:buClr>
                <a:srgbClr val="B2B2B3"/>
              </a:buClr>
              <a:defRPr/>
            </a:lvl3pPr>
            <a:lvl4pPr>
              <a:buClr>
                <a:srgbClr val="B2B2B3"/>
              </a:buClr>
              <a:defRPr/>
            </a:lvl4pPr>
            <a:lvl5pPr>
              <a:buClr>
                <a:srgbClr val="B2B2B3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 descr="Lee College - Compass">
            <a:extLst>
              <a:ext uri="{FF2B5EF4-FFF2-40B4-BE49-F238E27FC236}">
                <a16:creationId xmlns:a16="http://schemas.microsoft.com/office/drawing/2014/main" id="{3DAA41DA-A4E4-1542-9609-3CBAD952C6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3689AE5-CED9-2443-ADF0-D61FAF6A6E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38200" y="6192379"/>
            <a:ext cx="1321918" cy="494624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8745C17-6A20-C242-A8F4-927763A73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08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D11F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C23B84E3-EC77-AC48-AB66-6CA655D02137}"/>
              </a:ext>
            </a:extLst>
          </p:cNvPr>
          <p:cNvSpPr/>
          <p:nvPr userDrawn="1"/>
        </p:nvSpPr>
        <p:spPr>
          <a:xfrm flipH="1">
            <a:off x="5333999" y="94129"/>
            <a:ext cx="7131424" cy="7012641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6DAC1A-56C9-864C-BD19-8383B422AC2A}"/>
              </a:ext>
            </a:extLst>
          </p:cNvPr>
          <p:cNvSpPr/>
          <p:nvPr userDrawn="1"/>
        </p:nvSpPr>
        <p:spPr>
          <a:xfrm>
            <a:off x="0" y="0"/>
            <a:ext cx="87406" cy="6858000"/>
          </a:xfrm>
          <a:prstGeom prst="rect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ee College - Compass">
            <a:extLst>
              <a:ext uri="{FF2B5EF4-FFF2-40B4-BE49-F238E27FC236}">
                <a16:creationId xmlns:a16="http://schemas.microsoft.com/office/drawing/2014/main" id="{BCE24488-7F85-F04D-ABBD-126164D136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B969F7A-FD4B-5F47-8E59-C520BCED8C6E}"/>
              </a:ext>
            </a:extLst>
          </p:cNvPr>
          <p:cNvSpPr/>
          <p:nvPr userDrawn="1"/>
        </p:nvSpPr>
        <p:spPr>
          <a:xfrm>
            <a:off x="0" y="0"/>
            <a:ext cx="87406" cy="6858000"/>
          </a:xfrm>
          <a:prstGeom prst="rect">
            <a:avLst/>
          </a:prstGeom>
          <a:solidFill>
            <a:srgbClr val="B2B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5E12669-D32E-C748-8FD7-ABA7FEAE58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38200" y="5764676"/>
            <a:ext cx="1321918" cy="494624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B72037BD-DE37-374A-9995-EFA7102338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 anchor="b"/>
          <a:lstStyle>
            <a:lvl1pPr>
              <a:defRPr>
                <a:solidFill>
                  <a:srgbClr val="B2B2B3"/>
                </a:solidFill>
              </a:defRPr>
            </a:lvl1pPr>
          </a:lstStyle>
          <a:p>
            <a:r>
              <a:rPr lang="en-US" dirty="0"/>
              <a:t>Click to edit Credits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4D2498C-D665-F149-A6FA-5CD90325F57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buClr>
                <a:srgbClr val="B2B2B3"/>
              </a:buClr>
              <a:buNone/>
              <a:defRPr>
                <a:solidFill>
                  <a:schemeClr val="bg1"/>
                </a:solidFill>
              </a:defRPr>
            </a:lvl1pPr>
            <a:lvl2pPr>
              <a:buClr>
                <a:srgbClr val="B2B2B3"/>
              </a:buClr>
              <a:defRPr/>
            </a:lvl2pPr>
            <a:lvl3pPr>
              <a:buClr>
                <a:srgbClr val="B2B2B3"/>
              </a:buClr>
              <a:defRPr/>
            </a:lvl3pPr>
            <a:lvl4pPr>
              <a:buClr>
                <a:srgbClr val="B2B2B3"/>
              </a:buClr>
              <a:defRPr/>
            </a:lvl4pPr>
            <a:lvl5pPr>
              <a:buClr>
                <a:srgbClr val="B2B2B3"/>
              </a:buClr>
              <a:defRPr/>
            </a:lvl5pPr>
          </a:lstStyle>
          <a:p>
            <a:pPr lvl="0"/>
            <a:r>
              <a:rPr lang="en-US" dirty="0"/>
              <a:t>Sub-credits here</a:t>
            </a:r>
          </a:p>
        </p:txBody>
      </p:sp>
    </p:spTree>
    <p:extLst>
      <p:ext uri="{BB962C8B-B14F-4D97-AF65-F5344CB8AC3E}">
        <p14:creationId xmlns:p14="http://schemas.microsoft.com/office/powerpoint/2010/main" val="382120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77EEC59-C699-9F45-AF2C-58F31AFCC4C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DEC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ee College - Compass">
            <a:extLst>
              <a:ext uri="{FF2B5EF4-FFF2-40B4-BE49-F238E27FC236}">
                <a16:creationId xmlns:a16="http://schemas.microsoft.com/office/drawing/2014/main" id="{C7BA08F2-5716-5148-A1D1-318F07D254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3AABDFE-BF02-574F-9466-F0FEF97D3F52}"/>
              </a:ext>
            </a:extLst>
          </p:cNvPr>
          <p:cNvSpPr/>
          <p:nvPr userDrawn="1"/>
        </p:nvSpPr>
        <p:spPr>
          <a:xfrm>
            <a:off x="0" y="0"/>
            <a:ext cx="87406" cy="6858000"/>
          </a:xfrm>
          <a:prstGeom prst="rect">
            <a:avLst/>
          </a:prstGeom>
          <a:solidFill>
            <a:srgbClr val="B2B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6A5B692-7349-3D4C-9BF7-93C80A7A55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D11F2F"/>
                </a:solidFill>
              </a:defRPr>
            </a:lvl1pPr>
          </a:lstStyle>
          <a:p>
            <a:r>
              <a:rPr lang="en-US" dirty="0"/>
              <a:t>Click to edit Sectional title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3AF8BDB3-C4A9-4D45-9867-69C89F6A855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buClr>
                <a:srgbClr val="B2B2B3"/>
              </a:buClr>
              <a:buNone/>
              <a:defRPr/>
            </a:lvl1pPr>
            <a:lvl2pPr>
              <a:buClr>
                <a:srgbClr val="B2B2B3"/>
              </a:buClr>
              <a:defRPr/>
            </a:lvl2pPr>
            <a:lvl3pPr>
              <a:buClr>
                <a:srgbClr val="B2B2B3"/>
              </a:buClr>
              <a:defRPr/>
            </a:lvl3pPr>
            <a:lvl4pPr>
              <a:buClr>
                <a:srgbClr val="B2B2B3"/>
              </a:buClr>
              <a:defRPr/>
            </a:lvl4pPr>
            <a:lvl5pPr>
              <a:buClr>
                <a:srgbClr val="B2B2B3"/>
              </a:buClr>
              <a:defRPr/>
            </a:lvl5pPr>
          </a:lstStyle>
          <a:p>
            <a:pPr lvl="0"/>
            <a:r>
              <a:rPr lang="en-US" dirty="0"/>
              <a:t>Sectional sub-title here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3DEBDC2-A450-A748-AC6F-9FFE55C347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39660" y="5764676"/>
            <a:ext cx="1318997" cy="4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3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E31C04-8965-374F-8DB7-572D1C6E520F}"/>
              </a:ext>
            </a:extLst>
          </p:cNvPr>
          <p:cNvSpPr/>
          <p:nvPr userDrawn="1"/>
        </p:nvSpPr>
        <p:spPr>
          <a:xfrm>
            <a:off x="0" y="6081132"/>
            <a:ext cx="12192000" cy="776868"/>
          </a:xfrm>
          <a:prstGeom prst="rect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7ED2FD-A303-E94C-93A0-28B805CD0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D11F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2BF24-51C2-F942-9691-F288EBC27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B2B2B3"/>
              </a:buClr>
              <a:defRPr sz="3200"/>
            </a:lvl1pPr>
            <a:lvl2pPr>
              <a:buClr>
                <a:srgbClr val="B2B2B3"/>
              </a:buClr>
              <a:defRPr sz="2800"/>
            </a:lvl2pPr>
            <a:lvl3pPr>
              <a:buClr>
                <a:srgbClr val="B2B2B3"/>
              </a:buClr>
              <a:defRPr sz="2400"/>
            </a:lvl3pPr>
            <a:lvl4pPr>
              <a:buClr>
                <a:srgbClr val="B2B2B3"/>
              </a:buClr>
              <a:defRPr sz="2000"/>
            </a:lvl4pPr>
            <a:lvl5pPr>
              <a:buClr>
                <a:srgbClr val="B2B2B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85B92-8AA3-2049-9F47-E316658CC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290D666-0151-2143-BA53-A7D96E6572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8200" y="6192379"/>
            <a:ext cx="1321918" cy="494624"/>
          </a:xfrm>
          <a:prstGeom prst="rect">
            <a:avLst/>
          </a:prstGeom>
        </p:spPr>
      </p:pic>
      <p:pic>
        <p:nvPicPr>
          <p:cNvPr id="16" name="Picture 15" descr="Lee College - Compass">
            <a:extLst>
              <a:ext uri="{FF2B5EF4-FFF2-40B4-BE49-F238E27FC236}">
                <a16:creationId xmlns:a16="http://schemas.microsoft.com/office/drawing/2014/main" id="{64592225-805E-CB46-9861-A8E5B31300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F3F7D-64CF-3049-85E5-24A3878C8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92612B-4BB6-BD47-998B-3B11DBCA6531}"/>
              </a:ext>
            </a:extLst>
          </p:cNvPr>
          <p:cNvSpPr/>
          <p:nvPr userDrawn="1"/>
        </p:nvSpPr>
        <p:spPr>
          <a:xfrm>
            <a:off x="12104594" y="0"/>
            <a:ext cx="8740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1744EF2-1825-234C-8B38-C87D45695715}"/>
              </a:ext>
            </a:extLst>
          </p:cNvPr>
          <p:cNvSpPr/>
          <p:nvPr userDrawn="1"/>
        </p:nvSpPr>
        <p:spPr>
          <a:xfrm>
            <a:off x="0" y="6081132"/>
            <a:ext cx="12192000" cy="776868"/>
          </a:xfrm>
          <a:prstGeom prst="rect">
            <a:avLst/>
          </a:prstGeom>
          <a:solidFill>
            <a:srgbClr val="D11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EF060F-9CFA-F944-85C1-DF1D4E32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D11F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8702BD-8B0D-1C4F-A1E6-F223181F4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5F4A0-C4E6-9549-8380-88FF1E1AC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27E0EDB-F734-C241-B3EC-96CA4DD88A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8200" y="6192379"/>
            <a:ext cx="1321918" cy="494624"/>
          </a:xfrm>
          <a:prstGeom prst="rect">
            <a:avLst/>
          </a:prstGeom>
        </p:spPr>
      </p:pic>
      <p:pic>
        <p:nvPicPr>
          <p:cNvPr id="16" name="Picture 15" descr="Lee College - Compass">
            <a:extLst>
              <a:ext uri="{FF2B5EF4-FFF2-40B4-BE49-F238E27FC236}">
                <a16:creationId xmlns:a16="http://schemas.microsoft.com/office/drawing/2014/main" id="{3A8726F3-29F7-1441-A4A8-65E13DBA9F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5756" y="2443349"/>
            <a:ext cx="6858000" cy="6858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E64B2-C416-4D42-B4B4-D9B0E375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584918-23BB-A048-A7DB-975191FB9C1B}"/>
              </a:ext>
            </a:extLst>
          </p:cNvPr>
          <p:cNvSpPr/>
          <p:nvPr userDrawn="1"/>
        </p:nvSpPr>
        <p:spPr>
          <a:xfrm>
            <a:off x="12104594" y="0"/>
            <a:ext cx="8740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8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E47B10-CA84-F940-8F5A-861D74F83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04181-2131-314D-99C4-73DD3FA3B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B55C8EB-DDDA-084E-958A-0E0E4BED0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401691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‹#›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2D5FA3-4386-7F46-8EF3-D6F17CD3E8E8}"/>
              </a:ext>
            </a:extLst>
          </p:cNvPr>
          <p:cNvSpPr/>
          <p:nvPr userDrawn="1"/>
        </p:nvSpPr>
        <p:spPr>
          <a:xfrm>
            <a:off x="0" y="0"/>
            <a:ext cx="87406" cy="6858000"/>
          </a:xfrm>
          <a:prstGeom prst="rect">
            <a:avLst/>
          </a:prstGeom>
          <a:solidFill>
            <a:srgbClr val="B2B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8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11F2F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11F2F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11F2F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11F2F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11F2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11F2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A930B-24F7-3546-A562-6C8052A79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Replace this title to fit your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69CDD-0052-BC49-8B36-5302042612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Replace this sub-title, or delete</a:t>
            </a:r>
          </a:p>
        </p:txBody>
      </p:sp>
    </p:spTree>
    <p:extLst>
      <p:ext uri="{BB962C8B-B14F-4D97-AF65-F5344CB8AC3E}">
        <p14:creationId xmlns:p14="http://schemas.microsoft.com/office/powerpoint/2010/main" val="2822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3499D-8EF8-5C4A-B0C6-81FFAAE2A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811B6-A3AF-5D46-9E93-74673732A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Informational content goes here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DE3AC5B-892D-E347-86D9-079DE54121C1}"/>
              </a:ext>
            </a:extLst>
          </p:cNvPr>
          <p:cNvSpPr txBox="1">
            <a:spLocks/>
          </p:cNvSpPr>
          <p:nvPr/>
        </p:nvSpPr>
        <p:spPr>
          <a:xfrm>
            <a:off x="8610600" y="64016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9EAB1033-3076-1848-98A8-C5462C48DFA3}" type="slidenum">
              <a:rPr lang="en-US" smtClean="0"/>
              <a:pPr marL="0" indent="0">
                <a:buNone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7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93F0A-85E4-B64C-AB07-0F2A13CC5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Sectional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28AF5-6565-3B4F-A83A-111F23D97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Sectional sub-title here</a:t>
            </a:r>
          </a:p>
        </p:txBody>
      </p:sp>
    </p:spTree>
    <p:extLst>
      <p:ext uri="{BB962C8B-B14F-4D97-AF65-F5344CB8AC3E}">
        <p14:creationId xmlns:p14="http://schemas.microsoft.com/office/powerpoint/2010/main" val="239457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79A4C-95C3-194B-82BD-132AD9108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97E14-90B7-9946-A9E4-432F39138B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Left Listed Bullet Point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E9DC4-93C7-834C-B6F8-BFEC44B29C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Right Listed Bullet Point 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E05F559-4B1D-F24D-9912-C858826FFB2C}"/>
              </a:ext>
            </a:extLst>
          </p:cNvPr>
          <p:cNvSpPr txBox="1">
            <a:spLocks/>
          </p:cNvSpPr>
          <p:nvPr/>
        </p:nvSpPr>
        <p:spPr>
          <a:xfrm>
            <a:off x="8610600" y="64016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2B2B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9EAB1033-3076-1848-98A8-C5462C48DFA3}" type="slidenum">
              <a:rPr lang="en-US" smtClean="0"/>
              <a:pPr marL="0" indent="0">
                <a:buNone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8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55664-E6B1-B34A-B75D-76D1BCBAC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>
                <a:solidFill>
                  <a:srgbClr val="B2B2B3"/>
                </a:solidFill>
              </a:rPr>
              <a:t>Credentials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F4325-4BD4-2C41-AAC5-F9B8927F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Sub-credits here</a:t>
            </a:r>
          </a:p>
        </p:txBody>
      </p:sp>
    </p:spTree>
    <p:extLst>
      <p:ext uri="{BB962C8B-B14F-4D97-AF65-F5344CB8AC3E}">
        <p14:creationId xmlns:p14="http://schemas.microsoft.com/office/powerpoint/2010/main" val="239946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47</Words>
  <Application>Microsoft Macintosh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Myriad Pro</vt:lpstr>
      <vt:lpstr>Office Theme</vt:lpstr>
      <vt:lpstr>Replace this title to fit your Presentation</vt:lpstr>
      <vt:lpstr>Title of your slide here</vt:lpstr>
      <vt:lpstr>A Sectional title here</vt:lpstr>
      <vt:lpstr>Title of your slide here</vt:lpstr>
      <vt:lpstr>Credentials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Palacio, Richard</dc:creator>
  <cp:lastModifiedBy>Palacio, Richard</cp:lastModifiedBy>
  <cp:revision>26</cp:revision>
  <dcterms:created xsi:type="dcterms:W3CDTF">2020-12-08T16:07:08Z</dcterms:created>
  <dcterms:modified xsi:type="dcterms:W3CDTF">2020-12-08T21:15:40Z</dcterms:modified>
</cp:coreProperties>
</file>