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16EA34F-225A-4843-93DA-FA63DF3828D2}">
          <p14:sldIdLst>
            <p14:sldId id="260"/>
            <p14:sldId id="257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3"/>
    <a:srgbClr val="D121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87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10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D6DAEA-FBE0-0247-B03B-406E064E2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75E3F035-E03B-E94C-9B6B-2613EB32A8E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en-US" sz="2400" dirty="0">
                <a:latin typeface="Myriad Pro" pitchFamily="34" charset="0"/>
              </a:rPr>
              <a:t>Sub-title</a:t>
            </a:r>
            <a:endParaRPr lang="en-US" dirty="0"/>
          </a:p>
        </p:txBody>
      </p:sp>
      <p:pic>
        <p:nvPicPr>
          <p:cNvPr id="9" name="Picture 8" descr="Lee College - Compass">
            <a:extLst>
              <a:ext uri="{FF2B5EF4-FFF2-40B4-BE49-F238E27FC236}">
                <a16:creationId xmlns:a16="http://schemas.microsoft.com/office/drawing/2014/main" id="{26AFEA51-4CC1-B44A-AA42-B83FF1A4D9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465408" y="2268537"/>
            <a:ext cx="6858000" cy="6858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6EC3014-230A-CE48-9BF7-F50E0FB6664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831850" y="487885"/>
            <a:ext cx="2670859" cy="999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96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ee College - Compass">
            <a:extLst>
              <a:ext uri="{FF2B5EF4-FFF2-40B4-BE49-F238E27FC236}">
                <a16:creationId xmlns:a16="http://schemas.microsoft.com/office/drawing/2014/main" id="{C10E92B0-505B-D84A-AF1A-CDC30D41F6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465408" y="2275971"/>
            <a:ext cx="6858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B5AA47-50A0-1149-9C86-A2D6B69C1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58A395-4E28-614A-A5AF-33CBF117BC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18958BDE-96A7-664C-9F4C-36794DD294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71482E9B-E366-0B49-AE89-FA5AFE687F4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7DBB05F-260F-DE4C-89FB-7EF5AB6A807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523089" y="6177511"/>
            <a:ext cx="1321918" cy="494624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02F7F00-5A0C-B94C-B764-493F855274A6}"/>
              </a:ext>
            </a:extLst>
          </p:cNvPr>
          <p:cNvCxnSpPr>
            <a:cxnSpLocks/>
          </p:cNvCxnSpPr>
          <p:nvPr userDrawn="1"/>
        </p:nvCxnSpPr>
        <p:spPr>
          <a:xfrm flipH="1">
            <a:off x="3114907" y="6584254"/>
            <a:ext cx="7230660" cy="0"/>
          </a:xfrm>
          <a:prstGeom prst="line">
            <a:avLst/>
          </a:prstGeom>
          <a:ln>
            <a:solidFill>
              <a:srgbClr val="B2B2B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6195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04FAE3-C025-2946-AA7D-EEBC72D5FE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4FFC55-8FAB-A248-BD23-A1102C5B71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Lee College - Compass">
            <a:extLst>
              <a:ext uri="{FF2B5EF4-FFF2-40B4-BE49-F238E27FC236}">
                <a16:creationId xmlns:a16="http://schemas.microsoft.com/office/drawing/2014/main" id="{74E6E622-551E-4B43-A78B-5EC128AADC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465408" y="2275971"/>
            <a:ext cx="6858000" cy="6858000"/>
          </a:xfrm>
          <a:prstGeom prst="rect">
            <a:avLst/>
          </a:prstGeom>
        </p:spPr>
      </p:pic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8E3AD414-BBE3-444E-A541-A00F1380D9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71482E9B-E366-0B49-AE89-FA5AFE687F4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A9AB496-0AAB-A44C-97CC-F476FB75367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523089" y="6177511"/>
            <a:ext cx="1321918" cy="494624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025C216-BD53-204E-B3B3-F6F1834679E2}"/>
              </a:ext>
            </a:extLst>
          </p:cNvPr>
          <p:cNvCxnSpPr>
            <a:cxnSpLocks/>
          </p:cNvCxnSpPr>
          <p:nvPr userDrawn="1"/>
        </p:nvCxnSpPr>
        <p:spPr>
          <a:xfrm flipH="1">
            <a:off x="3114907" y="6584254"/>
            <a:ext cx="7230660" cy="0"/>
          </a:xfrm>
          <a:prstGeom prst="line">
            <a:avLst/>
          </a:prstGeom>
          <a:ln>
            <a:solidFill>
              <a:srgbClr val="B2B2B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1409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Lee College - Compass">
            <a:extLst>
              <a:ext uri="{FF2B5EF4-FFF2-40B4-BE49-F238E27FC236}">
                <a16:creationId xmlns:a16="http://schemas.microsoft.com/office/drawing/2014/main" id="{D9B877C6-28DB-EA43-B021-EADB76B10A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465408" y="2268537"/>
            <a:ext cx="6858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2C77BFD-910A-BE4D-ADD4-1EFD3C950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90864-07C1-A548-8A8F-37D4C55A1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6E6EF-32D8-7D43-BD68-92F6E299FF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86578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9EAB1033-3076-1848-98A8-C5462C48DFA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B28C7A0-0541-E240-8847-0EAFD9A108F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523089" y="6177511"/>
            <a:ext cx="1321918" cy="494624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9E2E7A1-9FBB-6C48-B53F-73FA525F6396}"/>
              </a:ext>
            </a:extLst>
          </p:cNvPr>
          <p:cNvCxnSpPr>
            <a:cxnSpLocks/>
          </p:cNvCxnSpPr>
          <p:nvPr userDrawn="1"/>
        </p:nvCxnSpPr>
        <p:spPr>
          <a:xfrm flipH="1">
            <a:off x="3114907" y="6584254"/>
            <a:ext cx="7230660" cy="0"/>
          </a:xfrm>
          <a:prstGeom prst="line">
            <a:avLst/>
          </a:prstGeom>
          <a:ln>
            <a:solidFill>
              <a:srgbClr val="B2B2B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044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939D5-34F5-B441-AE9A-E4B239B4B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7965A6-A0FD-FA4A-81D2-DFC5C9023D0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en-US" sz="2400" dirty="0">
                <a:latin typeface="Myriad Pro" pitchFamily="34" charset="0"/>
              </a:rPr>
              <a:t>Sub-title</a:t>
            </a:r>
            <a:endParaRPr lang="en-US" dirty="0"/>
          </a:p>
        </p:txBody>
      </p:sp>
      <p:pic>
        <p:nvPicPr>
          <p:cNvPr id="9" name="Picture 8" descr="Lee College - Compass">
            <a:extLst>
              <a:ext uri="{FF2B5EF4-FFF2-40B4-BE49-F238E27FC236}">
                <a16:creationId xmlns:a16="http://schemas.microsoft.com/office/drawing/2014/main" id="{AFFF9861-0287-CA40-BA69-74212CE3AB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465408" y="2268537"/>
            <a:ext cx="6858000" cy="685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F2D0D63-97E4-A947-8BF6-BCE09B24964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831850" y="487885"/>
            <a:ext cx="2670859" cy="999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756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4EFA4-81BD-D24F-986A-E07FE932D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BC01F-66CA-624B-B104-49F5F989A9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FD6C27-A7C6-D643-A2E6-1F7653C2C1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19A089-09C6-F14C-BE49-67B0D4816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FBE1E1-66E3-E247-A3E2-432AD30369E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Lee College - Compass">
            <a:extLst>
              <a:ext uri="{FF2B5EF4-FFF2-40B4-BE49-F238E27FC236}">
                <a16:creationId xmlns:a16="http://schemas.microsoft.com/office/drawing/2014/main" id="{E3725307-63E8-8A41-8D8B-CDA3AC1012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465408" y="2268537"/>
            <a:ext cx="6858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BC9B9FD-FD74-3345-A347-873632E9DE7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523089" y="6177511"/>
            <a:ext cx="1321918" cy="494624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6A24113-DE1F-6547-B7CD-F8D72898286B}"/>
              </a:ext>
            </a:extLst>
          </p:cNvPr>
          <p:cNvCxnSpPr>
            <a:cxnSpLocks/>
          </p:cNvCxnSpPr>
          <p:nvPr userDrawn="1"/>
        </p:nvCxnSpPr>
        <p:spPr>
          <a:xfrm flipH="1">
            <a:off x="3114907" y="6584254"/>
            <a:ext cx="7230660" cy="0"/>
          </a:xfrm>
          <a:prstGeom prst="line">
            <a:avLst/>
          </a:prstGeom>
          <a:ln>
            <a:solidFill>
              <a:srgbClr val="B2B2B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8246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Lee College - Compass">
            <a:extLst>
              <a:ext uri="{FF2B5EF4-FFF2-40B4-BE49-F238E27FC236}">
                <a16:creationId xmlns:a16="http://schemas.microsoft.com/office/drawing/2014/main" id="{C2E51708-AB0F-1A4D-9E89-695013EE15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465408" y="2275971"/>
            <a:ext cx="6858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1A2C3F-2730-C849-A0D2-5D8532705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9C28C2-B041-FC4D-8983-07E110BAE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D8E8E8-BAF3-6444-9CEE-3B6117D099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E7E60D-1794-4B4C-8A62-561E200F59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4B868E-77CD-0240-B0B4-CF7C036699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316799-A184-AB49-A6C8-3ACCAD41B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482E9B-E366-0B49-AE89-FA5AFE687F4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3ED5E2D-7CAB-D74E-A8B8-6AB8467B3B1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523089" y="6177511"/>
            <a:ext cx="1321918" cy="494624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521FA5E-290F-1A4F-9843-57D81895A9F0}"/>
              </a:ext>
            </a:extLst>
          </p:cNvPr>
          <p:cNvCxnSpPr>
            <a:cxnSpLocks/>
          </p:cNvCxnSpPr>
          <p:nvPr userDrawn="1"/>
        </p:nvCxnSpPr>
        <p:spPr>
          <a:xfrm flipH="1">
            <a:off x="3114907" y="6584254"/>
            <a:ext cx="7230660" cy="0"/>
          </a:xfrm>
          <a:prstGeom prst="line">
            <a:avLst/>
          </a:prstGeom>
          <a:ln>
            <a:solidFill>
              <a:srgbClr val="B2B2B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808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ee College - Compass">
            <a:extLst>
              <a:ext uri="{FF2B5EF4-FFF2-40B4-BE49-F238E27FC236}">
                <a16:creationId xmlns:a16="http://schemas.microsoft.com/office/drawing/2014/main" id="{054AA30F-D02C-8446-99A4-6563E90A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465408" y="2268537"/>
            <a:ext cx="6858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78FF95-EECA-2245-80B9-DA49801B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21202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D121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BFBDC2D-0108-3342-8952-45D2B3ADD6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42445" y="6137167"/>
            <a:ext cx="1321918" cy="494624"/>
          </a:xfrm>
          <a:prstGeom prst="rect">
            <a:avLst/>
          </a:prstGeom>
        </p:spPr>
      </p:pic>
      <p:pic>
        <p:nvPicPr>
          <p:cNvPr id="4" name="Picture 3" descr="A picture containing night sky&#10;&#10;Description automatically generated">
            <a:extLst>
              <a:ext uri="{FF2B5EF4-FFF2-40B4-BE49-F238E27FC236}">
                <a16:creationId xmlns:a16="http://schemas.microsoft.com/office/drawing/2014/main" id="{CA7AFDC3-C01E-1449-9FE1-113FE38E68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46174" y="-411666"/>
            <a:ext cx="7681332" cy="7681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932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Lee College - Compass">
            <a:extLst>
              <a:ext uri="{FF2B5EF4-FFF2-40B4-BE49-F238E27FC236}">
                <a16:creationId xmlns:a16="http://schemas.microsoft.com/office/drawing/2014/main" id="{4E1A5EAE-2A48-584B-878F-4FF5A8F695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465408" y="2275971"/>
            <a:ext cx="6858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47ED2FD-A303-E94C-93A0-28B805CD0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2BF24-51C2-F942-9691-F288EBC27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585B92-8AA3-2049-9F47-E316658CC1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70CC13C7-2ADC-0E4D-8E9A-B044FD9F27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71482E9B-E366-0B49-AE89-FA5AFE687F4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BC0C168-816E-1148-A077-3BA0969543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523089" y="6177511"/>
            <a:ext cx="1321918" cy="494624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8E1C957-FDFD-A448-BF82-6A85E86AE1E4}"/>
              </a:ext>
            </a:extLst>
          </p:cNvPr>
          <p:cNvCxnSpPr>
            <a:cxnSpLocks/>
          </p:cNvCxnSpPr>
          <p:nvPr userDrawn="1"/>
        </p:nvCxnSpPr>
        <p:spPr>
          <a:xfrm flipH="1">
            <a:off x="3114907" y="6584254"/>
            <a:ext cx="7230660" cy="0"/>
          </a:xfrm>
          <a:prstGeom prst="line">
            <a:avLst/>
          </a:prstGeom>
          <a:ln>
            <a:solidFill>
              <a:srgbClr val="B2B2B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8787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Lee College - Compass">
            <a:extLst>
              <a:ext uri="{FF2B5EF4-FFF2-40B4-BE49-F238E27FC236}">
                <a16:creationId xmlns:a16="http://schemas.microsoft.com/office/drawing/2014/main" id="{31F3053E-B2EE-F34E-A68E-093B943AFA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465408" y="2275971"/>
            <a:ext cx="6858000" cy="6858000"/>
          </a:xfrm>
          <a:prstGeom prst="rect">
            <a:avLst/>
          </a:prstGeom>
        </p:spPr>
      </p:pic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FDFF8021-EFD9-A54F-84AA-913F70991E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71482E9B-E366-0B49-AE89-FA5AFE687F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EF060F-9CFA-F944-85C1-DF1D4E321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8702BD-8B0D-1C4F-A1E6-F223181F4F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B5F4A0-C4E6-9549-8380-88FF1E1AC1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979B579-480C-D84F-9645-6BFDB1590EA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523089" y="6177511"/>
            <a:ext cx="1321918" cy="494624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33EC226-F6C2-0B45-BA22-AF3E0C45CB2B}"/>
              </a:ext>
            </a:extLst>
          </p:cNvPr>
          <p:cNvCxnSpPr>
            <a:cxnSpLocks/>
          </p:cNvCxnSpPr>
          <p:nvPr userDrawn="1"/>
        </p:nvCxnSpPr>
        <p:spPr>
          <a:xfrm flipH="1">
            <a:off x="3114907" y="6584254"/>
            <a:ext cx="7230660" cy="0"/>
          </a:xfrm>
          <a:prstGeom prst="line">
            <a:avLst/>
          </a:prstGeom>
          <a:ln>
            <a:solidFill>
              <a:srgbClr val="B2B2B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6084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121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E47B10-CA84-F940-8F5A-861D74F83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04181-2131-314D-99C4-73DD3FA3B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9CFCE-9F42-AC4C-90F5-282235E7BB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FF577-1B46-A240-BEE3-D02816D5E1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183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B2B2B3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Myriad Pro" panose="020B05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A930B-24F7-3546-A562-6C8052A79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069CDD-0052-BC49-8B36-5302042612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4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12FC1-FA1B-8448-BAB2-DFA039617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4F474-F4E6-F54A-8811-7401592C5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35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ACB29-1D84-484A-9720-BDD2036B2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874A7-4085-0642-A7E5-279F3F11276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56674D-B6DA-2C45-AB51-8788A10893C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4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>
            <a:extLst>
              <a:ext uri="{FF2B5EF4-FFF2-40B4-BE49-F238E27FC236}">
                <a16:creationId xmlns:a16="http://schemas.microsoft.com/office/drawing/2014/main" id="{EF3B04B0-45B2-5C4B-B38A-281AD568273B}"/>
              </a:ext>
            </a:extLst>
          </p:cNvPr>
          <p:cNvSpPr txBox="1">
            <a:spLocks noChangeArrowheads="1"/>
          </p:cNvSpPr>
          <p:nvPr/>
        </p:nvSpPr>
        <p:spPr>
          <a:xfrm>
            <a:off x="2594510" y="2256264"/>
            <a:ext cx="5231677" cy="1470025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B2B2B3"/>
                </a:solidFill>
                <a:latin typeface="Myriad Pro" panose="020B0503030403020204" pitchFamily="34" charset="0"/>
                <a:ea typeface="+mj-ea"/>
                <a:cs typeface="+mj-cs"/>
              </a:defRPr>
            </a:lvl1pPr>
          </a:lstStyle>
          <a:p>
            <a:r>
              <a:rPr lang="en-US" altLang="en-US" dirty="0">
                <a:solidFill>
                  <a:srgbClr val="B2B2B2"/>
                </a:solidFill>
              </a:rPr>
              <a:t>Credits</a:t>
            </a: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8A812A74-FA29-BE49-869F-711E022C6FAB}"/>
              </a:ext>
            </a:extLst>
          </p:cNvPr>
          <p:cNvSpPr txBox="1">
            <a:spLocks noChangeArrowheads="1"/>
          </p:cNvSpPr>
          <p:nvPr/>
        </p:nvSpPr>
        <p:spPr>
          <a:xfrm>
            <a:off x="2594510" y="3429000"/>
            <a:ext cx="5460277" cy="17526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3200" dirty="0">
                <a:solidFill>
                  <a:schemeClr val="bg1"/>
                </a:solidFill>
              </a:rPr>
              <a:t>Sub-credits</a:t>
            </a:r>
          </a:p>
        </p:txBody>
      </p:sp>
    </p:spTree>
    <p:extLst>
      <p:ext uri="{BB962C8B-B14F-4D97-AF65-F5344CB8AC3E}">
        <p14:creationId xmlns:p14="http://schemas.microsoft.com/office/powerpoint/2010/main" val="2166166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</Words>
  <Application>Microsoft Macintosh PowerPoint</Application>
  <PresentationFormat>Widescreen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Myriad Pro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Palacio, Richard</dc:creator>
  <cp:lastModifiedBy>Palacio, Richard</cp:lastModifiedBy>
  <cp:revision>13</cp:revision>
  <dcterms:created xsi:type="dcterms:W3CDTF">2020-12-08T16:07:08Z</dcterms:created>
  <dcterms:modified xsi:type="dcterms:W3CDTF">2020-12-08T21:38:41Z</dcterms:modified>
</cp:coreProperties>
</file>